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200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9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2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1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4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7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4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63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0F92-C0BA-49A0-B707-BDA4F6AF9F85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6717D-D70D-4074-8849-AC3F79E5D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3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t="34891" r="18037" b="29097"/>
          <a:stretch/>
        </p:blipFill>
        <p:spPr>
          <a:xfrm>
            <a:off x="274407" y="2971800"/>
            <a:ext cx="8748498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42550" y="1361987"/>
            <a:ext cx="381000" cy="1000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87818" y="22080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85437" y="1753802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5437" y="15984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8750" y="22080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18750" y="15984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85437" y="1446020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8750" y="14460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85437" y="20556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87818" y="19032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18750" y="1753802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18750" y="20556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8750" y="1903220"/>
            <a:ext cx="76200" cy="76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2109776" y="5562600"/>
            <a:ext cx="0" cy="381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2109776" y="5943600"/>
            <a:ext cx="5285574" cy="381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352362" y="5638800"/>
            <a:ext cx="0" cy="3429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395350" y="5715000"/>
            <a:ext cx="0" cy="2667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95350" y="5715000"/>
            <a:ext cx="2286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623950" y="5638800"/>
            <a:ext cx="457200" cy="762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081150" y="5638800"/>
            <a:ext cx="7620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843150" y="3810000"/>
            <a:ext cx="0" cy="18288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594750" y="5548312"/>
            <a:ext cx="0" cy="41433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843150" y="2246120"/>
            <a:ext cx="0" cy="1524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61637" y="2246120"/>
            <a:ext cx="44815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314564" y="5114925"/>
            <a:ext cx="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314564" y="5114925"/>
            <a:ext cx="64047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719325" y="3819526"/>
            <a:ext cx="0" cy="1304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602393" y="5114925"/>
            <a:ext cx="0" cy="609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8714562" y="2590800"/>
            <a:ext cx="0" cy="1219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56850" y="2284220"/>
            <a:ext cx="0" cy="306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156850" y="2590800"/>
            <a:ext cx="4557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713813" y="1484120"/>
            <a:ext cx="0" cy="404514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804300" y="1636520"/>
            <a:ext cx="0" cy="388321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5" idx="1"/>
          </p:cNvCxnSpPr>
          <p:nvPr/>
        </p:nvCxnSpPr>
        <p:spPr>
          <a:xfrm flipH="1">
            <a:off x="2713813" y="1484120"/>
            <a:ext cx="140493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2804300" y="1636520"/>
            <a:ext cx="131445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04885" y="914400"/>
            <a:ext cx="11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2 x 6 Male Connector</a:t>
            </a:r>
          </a:p>
          <a:p>
            <a:pPr algn="ctr"/>
            <a:r>
              <a:rPr lang="en-US" sz="900" dirty="0" smtClean="0"/>
              <a:t>Pins Facing Out</a:t>
            </a:r>
            <a:endParaRPr lang="en-US" sz="900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6435706" y="5305425"/>
            <a:ext cx="0" cy="3333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880750" y="5305425"/>
            <a:ext cx="155495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897418" y="3352800"/>
            <a:ext cx="0" cy="195262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890150" y="2082704"/>
            <a:ext cx="0" cy="127009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890150" y="3352800"/>
            <a:ext cx="990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20" idx="1"/>
          </p:cNvCxnSpPr>
          <p:nvPr/>
        </p:nvCxnSpPr>
        <p:spPr>
          <a:xfrm flipH="1">
            <a:off x="3890150" y="2093720"/>
            <a:ext cx="228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509152" y="5715000"/>
            <a:ext cx="2743198" cy="23812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509150" y="1953226"/>
            <a:ext cx="60960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509151" y="1953226"/>
            <a:ext cx="1" cy="3761774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4361638" y="2096702"/>
            <a:ext cx="257651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6938150" y="2096702"/>
            <a:ext cx="0" cy="346589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938150" y="5562600"/>
            <a:ext cx="685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4371163" y="1644265"/>
            <a:ext cx="423386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4364018" y="1785359"/>
            <a:ext cx="409813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 flipV="1">
            <a:off x="8605025" y="1644265"/>
            <a:ext cx="9525" cy="212585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8462150" y="1785359"/>
            <a:ext cx="0" cy="19847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3042425" y="1816916"/>
            <a:ext cx="106680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4361638" y="1953226"/>
            <a:ext cx="3844528" cy="180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081150" y="5738812"/>
            <a:ext cx="12501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8206166" y="1953226"/>
            <a:ext cx="0" cy="378558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042425" y="1830002"/>
            <a:ext cx="0" cy="289439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3042427" y="4724400"/>
            <a:ext cx="503872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8081150" y="4724400"/>
            <a:ext cx="0" cy="83820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123512" y="2483078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+5v</a:t>
            </a:r>
            <a:endParaRPr lang="en-US" sz="800" dirty="0"/>
          </a:p>
        </p:txBody>
      </p:sp>
      <p:sp>
        <p:nvSpPr>
          <p:cNvPr id="187" name="TextBox 186"/>
          <p:cNvSpPr txBox="1"/>
          <p:nvPr/>
        </p:nvSpPr>
        <p:spPr>
          <a:xfrm>
            <a:off x="4489623" y="2138398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Gnd</a:t>
            </a:r>
            <a:endParaRPr lang="en-US" sz="800" dirty="0"/>
          </a:p>
        </p:txBody>
      </p:sp>
      <p:sp>
        <p:nvSpPr>
          <p:cNvPr id="188" name="TextBox 187"/>
          <p:cNvSpPr txBox="1"/>
          <p:nvPr/>
        </p:nvSpPr>
        <p:spPr>
          <a:xfrm>
            <a:off x="4489623" y="1988980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Select Button</a:t>
            </a:r>
            <a:endParaRPr lang="en-US" sz="800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2585" y="1845504"/>
            <a:ext cx="332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Enc</a:t>
            </a:r>
            <a:endParaRPr lang="en-US" sz="800" dirty="0"/>
          </a:p>
        </p:txBody>
      </p:sp>
      <p:sp>
        <p:nvSpPr>
          <p:cNvPr id="190" name="TextBox 189"/>
          <p:cNvSpPr txBox="1"/>
          <p:nvPr/>
        </p:nvSpPr>
        <p:spPr>
          <a:xfrm>
            <a:off x="3647879" y="1709194"/>
            <a:ext cx="332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Enc</a:t>
            </a:r>
            <a:endParaRPr lang="en-US" sz="800" dirty="0"/>
          </a:p>
        </p:txBody>
      </p:sp>
      <p:sp>
        <p:nvSpPr>
          <p:cNvPr id="191" name="TextBox 190"/>
          <p:cNvSpPr txBox="1"/>
          <p:nvPr/>
        </p:nvSpPr>
        <p:spPr>
          <a:xfrm>
            <a:off x="3496395" y="1985998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Usr</a:t>
            </a:r>
            <a:r>
              <a:rPr lang="en-US" sz="800" dirty="0" smtClean="0"/>
              <a:t> Button</a:t>
            </a:r>
            <a:endParaRPr lang="en-US" sz="800" dirty="0"/>
          </a:p>
        </p:txBody>
      </p:sp>
      <p:sp>
        <p:nvSpPr>
          <p:cNvPr id="192" name="TextBox 191"/>
          <p:cNvSpPr txBox="1"/>
          <p:nvPr/>
        </p:nvSpPr>
        <p:spPr>
          <a:xfrm>
            <a:off x="4489728" y="1677637"/>
            <a:ext cx="513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LCD </a:t>
            </a:r>
            <a:r>
              <a:rPr lang="en-US" sz="800" dirty="0" err="1" smtClean="0"/>
              <a:t>Dat</a:t>
            </a:r>
            <a:endParaRPr lang="en-US" sz="800" dirty="0"/>
          </a:p>
        </p:txBody>
      </p:sp>
      <p:sp>
        <p:nvSpPr>
          <p:cNvPr id="193" name="TextBox 192"/>
          <p:cNvSpPr txBox="1"/>
          <p:nvPr/>
        </p:nvSpPr>
        <p:spPr>
          <a:xfrm>
            <a:off x="4482585" y="1522220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LCD </a:t>
            </a:r>
            <a:r>
              <a:rPr lang="en-US" sz="800" dirty="0" err="1" smtClean="0"/>
              <a:t>Clk</a:t>
            </a:r>
            <a:endParaRPr lang="en-US" sz="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3478053" y="1376398"/>
            <a:ext cx="437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Ptr</a:t>
            </a:r>
            <a:r>
              <a:rPr lang="en-US" sz="800" dirty="0" smtClean="0"/>
              <a:t> RX</a:t>
            </a:r>
            <a:endParaRPr lang="en-US" sz="800" dirty="0"/>
          </a:p>
        </p:txBody>
      </p:sp>
      <p:sp>
        <p:nvSpPr>
          <p:cNvPr id="195" name="TextBox 194"/>
          <p:cNvSpPr txBox="1"/>
          <p:nvPr/>
        </p:nvSpPr>
        <p:spPr>
          <a:xfrm>
            <a:off x="3478053" y="1522255"/>
            <a:ext cx="437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Ptr</a:t>
            </a:r>
            <a:r>
              <a:rPr lang="en-US" sz="800" dirty="0" smtClean="0"/>
              <a:t> TX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228600" y="144655"/>
            <a:ext cx="876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Panel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3" t="26583" r="35950" b="31436"/>
          <a:stretch/>
        </p:blipFill>
        <p:spPr bwMode="auto">
          <a:xfrm>
            <a:off x="946644" y="1936388"/>
            <a:ext cx="5593361" cy="423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44655"/>
            <a:ext cx="876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Connectors on Roaster – DB9 - 1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893803" y="1555388"/>
            <a:ext cx="0" cy="1447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5403" y="1555388"/>
            <a:ext cx="0" cy="1447800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74803" y="1250588"/>
            <a:ext cx="0" cy="1752600"/>
          </a:xfrm>
          <a:prstGeom prst="lin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960603" y="1250588"/>
            <a:ext cx="0" cy="1752600"/>
          </a:xfrm>
          <a:prstGeom prst="lin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960603" y="1250588"/>
            <a:ext cx="1295400" cy="0"/>
          </a:xfrm>
          <a:prstGeom prst="lin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265403" y="1555388"/>
            <a:ext cx="990600" cy="0"/>
          </a:xfrm>
          <a:prstGeom prst="line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84203" y="1250588"/>
            <a:ext cx="990600" cy="0"/>
          </a:xfrm>
          <a:prstGeom prst="lin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97417" y="1555388"/>
            <a:ext cx="59638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17403" y="109669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Fan 12v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251065" y="1449281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Fan PWM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408403" y="1096699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Drum 12v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42065" y="1449281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Drum PWM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108564" y="3384186"/>
            <a:ext cx="2667001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08204" y="3351986"/>
            <a:ext cx="0" cy="425159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9" idx="1"/>
          </p:cNvCxnSpPr>
          <p:nvPr/>
        </p:nvCxnSpPr>
        <p:spPr>
          <a:xfrm flipH="1">
            <a:off x="3813430" y="3777145"/>
            <a:ext cx="2798896" cy="0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427205" y="3351986"/>
            <a:ext cx="0" cy="70783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1" idx="1"/>
          </p:cNvCxnSpPr>
          <p:nvPr/>
        </p:nvCxnSpPr>
        <p:spPr>
          <a:xfrm flipH="1">
            <a:off x="3427207" y="4056272"/>
            <a:ext cx="3332433" cy="354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804140" y="3230297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Htr</a:t>
            </a:r>
            <a:r>
              <a:rPr lang="en-US" sz="1400" dirty="0" smtClean="0"/>
              <a:t> </a:t>
            </a:r>
            <a:r>
              <a:rPr lang="en-US" sz="1400" dirty="0" err="1" smtClean="0"/>
              <a:t>Ctl</a:t>
            </a:r>
            <a:r>
              <a:rPr lang="en-US" sz="1400" dirty="0" smtClean="0"/>
              <a:t> </a:t>
            </a:r>
            <a:r>
              <a:rPr lang="en-US" sz="1400" dirty="0" err="1" smtClean="0"/>
              <a:t>Gnd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612326" y="3623256"/>
            <a:ext cx="1415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Htr</a:t>
            </a:r>
            <a:r>
              <a:rPr lang="en-US" sz="1400" dirty="0" smtClean="0"/>
              <a:t> </a:t>
            </a:r>
            <a:r>
              <a:rPr lang="en-US" sz="1400" dirty="0" err="1" smtClean="0"/>
              <a:t>Ctl</a:t>
            </a:r>
            <a:r>
              <a:rPr lang="en-US" sz="1400" dirty="0" smtClean="0"/>
              <a:t> </a:t>
            </a:r>
            <a:r>
              <a:rPr lang="en-US" sz="1400" dirty="0" err="1" smtClean="0"/>
              <a:t>ZeroCross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6759640" y="3902383"/>
            <a:ext cx="104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Htr</a:t>
            </a:r>
            <a:r>
              <a:rPr lang="en-US" sz="1400" dirty="0" smtClean="0"/>
              <a:t> </a:t>
            </a:r>
            <a:r>
              <a:rPr lang="en-US" sz="1400" dirty="0" err="1" smtClean="0"/>
              <a:t>Ctl</a:t>
            </a:r>
            <a:r>
              <a:rPr lang="en-US" sz="1400" dirty="0" smtClean="0"/>
              <a:t> Gate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2904337" y="3512013"/>
            <a:ext cx="428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n/c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343401" y="4374262"/>
            <a:ext cx="367986" cy="35013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646403" y="4163224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167502" y="5075060"/>
            <a:ext cx="440801" cy="4875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597087" y="5562600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141052" y="2438400"/>
            <a:ext cx="657649" cy="56478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91605" y="2279288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Oval 38"/>
          <p:cNvSpPr/>
          <p:nvPr/>
        </p:nvSpPr>
        <p:spPr>
          <a:xfrm>
            <a:off x="2234505" y="3743264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469876" y="3351987"/>
            <a:ext cx="648847" cy="42515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6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3" t="26583" r="35950" b="31436"/>
          <a:stretch/>
        </p:blipFill>
        <p:spPr bwMode="auto">
          <a:xfrm>
            <a:off x="1435080" y="865632"/>
            <a:ext cx="5593361" cy="423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1" y="121024"/>
            <a:ext cx="87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Connectors on Roaster – DB9 - 2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020039" y="3276193"/>
            <a:ext cx="27564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20039" y="3657193"/>
            <a:ext cx="24003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776453" y="3276193"/>
            <a:ext cx="0" cy="3810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80930" y="3012862"/>
            <a:ext cx="1269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Drum </a:t>
            </a:r>
            <a:r>
              <a:rPr lang="en-US" sz="1400" dirty="0" err="1" smtClean="0"/>
              <a:t>Pos</a:t>
            </a:r>
            <a:r>
              <a:rPr lang="en-US" sz="1400" dirty="0" smtClean="0"/>
              <a:t> </a:t>
            </a:r>
            <a:r>
              <a:rPr lang="en-US" sz="1400" dirty="0" err="1" smtClean="0"/>
              <a:t>Sw</a:t>
            </a:r>
            <a:r>
              <a:rPr lang="en-US" sz="1400" dirty="0" smtClean="0"/>
              <a:t> 1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172" y="350330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GND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020944" y="4038193"/>
            <a:ext cx="1" cy="160020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49039" y="3199993"/>
            <a:ext cx="0" cy="42059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659442" y="4038193"/>
            <a:ext cx="0" cy="1295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915639" y="3312805"/>
            <a:ext cx="428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n/c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5664" y="3153822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+5v</a:t>
            </a:r>
            <a:endParaRPr lang="en-US" sz="14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4449039" y="3199993"/>
            <a:ext cx="3248270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01709" y="3658619"/>
            <a:ext cx="2895600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80930" y="3461262"/>
            <a:ext cx="1269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Drum </a:t>
            </a:r>
            <a:r>
              <a:rPr lang="en-US" sz="1400" dirty="0" err="1" smtClean="0"/>
              <a:t>Pos</a:t>
            </a:r>
            <a:r>
              <a:rPr lang="en-US" sz="1400" dirty="0" smtClean="0"/>
              <a:t> </a:t>
            </a:r>
            <a:r>
              <a:rPr lang="en-US" sz="1400" dirty="0" err="1" smtClean="0"/>
              <a:t>Sw</a:t>
            </a:r>
            <a:r>
              <a:rPr lang="en-US" sz="1400" dirty="0" smtClean="0"/>
              <a:t> 2</a:t>
            </a:r>
            <a:endParaRPr lang="en-US" sz="14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829644" y="5638393"/>
            <a:ext cx="1191302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829644" y="5333593"/>
            <a:ext cx="82979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658444" y="4038193"/>
            <a:ext cx="0" cy="1266914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658444" y="5305107"/>
            <a:ext cx="891538" cy="0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318205" y="4089824"/>
            <a:ext cx="0" cy="154856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296083" y="5619877"/>
            <a:ext cx="1253899" cy="1851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386894" y="515799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Cs0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2398246" y="5464284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Clk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5661336" y="5484504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Cs1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5661336" y="5151218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D0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746542" y="1371600"/>
            <a:ext cx="657649" cy="56478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7942" y="1160562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2773189" y="2605638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001789" y="2286000"/>
            <a:ext cx="648847" cy="42515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801709" y="3410288"/>
            <a:ext cx="684691" cy="21029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486400" y="3274706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4658444" y="3962400"/>
            <a:ext cx="675556" cy="457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321382" y="4314081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028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575" y="160338"/>
            <a:ext cx="875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Connector on </a:t>
            </a:r>
            <a:r>
              <a:rPr lang="en-US" dirty="0" err="1" smtClean="0"/>
              <a:t>RoastGenie</a:t>
            </a:r>
            <a:endParaRPr lang="en-US" dirty="0"/>
          </a:p>
        </p:txBody>
      </p:sp>
      <p:sp>
        <p:nvSpPr>
          <p:cNvPr id="5" name="AutoShape 2" descr="Displaying 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0" t="19863" r="38786" b="26239"/>
          <a:stretch/>
        </p:blipFill>
        <p:spPr bwMode="auto">
          <a:xfrm>
            <a:off x="3232355" y="576770"/>
            <a:ext cx="2523143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>
            <a:off x="3572583" y="4398504"/>
            <a:ext cx="0" cy="1814912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>
            <a:off x="3579526" y="4143947"/>
            <a:ext cx="2" cy="1828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3579883" y="3857805"/>
            <a:ext cx="1" cy="18295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5615741" y="3781782"/>
            <a:ext cx="0" cy="17187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615742" y="4045136"/>
            <a:ext cx="0" cy="1718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5615742" y="4294175"/>
            <a:ext cx="0" cy="17187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4" name="Group 2053"/>
          <p:cNvGrpSpPr/>
          <p:nvPr/>
        </p:nvGrpSpPr>
        <p:grpSpPr>
          <a:xfrm rot="16200000">
            <a:off x="3882190" y="2105559"/>
            <a:ext cx="1447800" cy="533400"/>
            <a:chOff x="2743200" y="3429000"/>
            <a:chExt cx="1447800" cy="5334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743200" y="3429000"/>
              <a:ext cx="14478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743200" y="3429000"/>
              <a:ext cx="1447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895600" y="3962400"/>
              <a:ext cx="1066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43200" y="3429000"/>
              <a:ext cx="1524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962400" y="3429000"/>
              <a:ext cx="2286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rot="16200000">
            <a:off x="3888598" y="3636325"/>
            <a:ext cx="1447800" cy="533400"/>
            <a:chOff x="2743200" y="3429000"/>
            <a:chExt cx="1447800" cy="53340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2743200" y="3429000"/>
              <a:ext cx="1447800" cy="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43200" y="3429000"/>
              <a:ext cx="1447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95600" y="3962400"/>
              <a:ext cx="1066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743200" y="3429000"/>
              <a:ext cx="1524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962400" y="3429000"/>
              <a:ext cx="228600" cy="533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>
          <a:xfrm rot="5400000">
            <a:off x="3579883" y="857515"/>
            <a:ext cx="0" cy="182951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3557004" y="2131639"/>
            <a:ext cx="0" cy="17837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>
            <a:off x="3563147" y="1207540"/>
            <a:ext cx="1" cy="179604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V="1">
            <a:off x="3558664" y="1821623"/>
            <a:ext cx="0" cy="1787075"/>
          </a:xfrm>
          <a:prstGeom prst="line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37815" y="2256469"/>
            <a:ext cx="428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n/c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5400000" flipV="1">
            <a:off x="5599901" y="1025234"/>
            <a:ext cx="0" cy="1750452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5608179" y="1391012"/>
            <a:ext cx="0" cy="1733895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V="1">
            <a:off x="5608179" y="1695812"/>
            <a:ext cx="0" cy="173389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61382" y="2651683"/>
            <a:ext cx="428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n/c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rot="5400000">
            <a:off x="3558664" y="2399886"/>
            <a:ext cx="0" cy="17870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>
            <a:off x="3572582" y="2722106"/>
            <a:ext cx="1" cy="18149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289088" y="3749135"/>
            <a:ext cx="428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n/c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rot="5400000">
            <a:off x="3563148" y="3264939"/>
            <a:ext cx="0" cy="1796042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5400000">
            <a:off x="3557004" y="3581934"/>
            <a:ext cx="0" cy="1783755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5629545" y="3469778"/>
            <a:ext cx="0" cy="1691164"/>
          </a:xfrm>
          <a:prstGeom prst="straightConnector1">
            <a:avLst/>
          </a:prstGeom>
          <a:ln w="38100">
            <a:solidFill>
              <a:srgbClr val="FFFF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V="1">
            <a:off x="5629545" y="3164978"/>
            <a:ext cx="0" cy="169116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 flipV="1">
            <a:off x="5625448" y="2622690"/>
            <a:ext cx="0" cy="16993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 flipV="1">
            <a:off x="5634796" y="2896051"/>
            <a:ext cx="0" cy="1680662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569577" y="3039450"/>
            <a:ext cx="4287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n/c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2080" name="TextBox 2079"/>
          <p:cNvSpPr txBox="1"/>
          <p:nvPr/>
        </p:nvSpPr>
        <p:spPr>
          <a:xfrm>
            <a:off x="6553200" y="4998414"/>
            <a:ext cx="531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AGnd</a:t>
            </a:r>
            <a:endParaRPr lang="en-US" sz="1200" dirty="0"/>
          </a:p>
        </p:txBody>
      </p:sp>
      <p:sp>
        <p:nvSpPr>
          <p:cNvPr id="129" name="TextBox 128"/>
          <p:cNvSpPr txBox="1"/>
          <p:nvPr/>
        </p:nvSpPr>
        <p:spPr>
          <a:xfrm>
            <a:off x="6553200" y="476602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Gnd</a:t>
            </a:r>
            <a:endParaRPr lang="en-US" sz="1200" dirty="0"/>
          </a:p>
        </p:txBody>
      </p:sp>
      <p:sp>
        <p:nvSpPr>
          <p:cNvPr id="130" name="TextBox 129"/>
          <p:cNvSpPr txBox="1"/>
          <p:nvPr/>
        </p:nvSpPr>
        <p:spPr>
          <a:xfrm>
            <a:off x="6563170" y="4502668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Gnd</a:t>
            </a:r>
            <a:endParaRPr lang="en-US" sz="1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1905000" y="5167460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+ 12v</a:t>
            </a:r>
            <a:endParaRPr lang="en-US" sz="1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914970" y="4919848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+ 5v</a:t>
            </a:r>
            <a:endParaRPr lang="en-US" sz="1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922774" y="4626925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+ 5v</a:t>
            </a:r>
            <a:endParaRPr lang="en-US" sz="1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308235" y="4024459"/>
            <a:ext cx="1119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Drum </a:t>
            </a:r>
            <a:r>
              <a:rPr lang="en-US" sz="1200" dirty="0" err="1" smtClean="0"/>
              <a:t>Pos</a:t>
            </a:r>
            <a:r>
              <a:rPr lang="en-US" sz="1200" dirty="0" smtClean="0"/>
              <a:t> </a:t>
            </a:r>
            <a:r>
              <a:rPr lang="en-US" sz="1200" dirty="0" err="1" smtClean="0"/>
              <a:t>Sw</a:t>
            </a:r>
            <a:r>
              <a:rPr lang="en-US" sz="1200" dirty="0" smtClean="0"/>
              <a:t> 1</a:t>
            </a:r>
            <a:endParaRPr 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308234" y="4335311"/>
            <a:ext cx="1119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Drum </a:t>
            </a:r>
            <a:r>
              <a:rPr lang="en-US" sz="1200" dirty="0" err="1" smtClean="0"/>
              <a:t>Pos</a:t>
            </a:r>
            <a:r>
              <a:rPr lang="en-US" sz="1200" dirty="0" smtClean="0"/>
              <a:t> </a:t>
            </a:r>
            <a:r>
              <a:rPr lang="en-US" sz="1200" dirty="0" err="1" smtClean="0"/>
              <a:t>Sw</a:t>
            </a:r>
            <a:r>
              <a:rPr lang="en-US" sz="1200" dirty="0" smtClean="0"/>
              <a:t> 2</a:t>
            </a:r>
            <a:endParaRPr lang="en-US" sz="12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868066" y="349106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+ 5v</a:t>
            </a:r>
            <a:endParaRPr lang="en-US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869668" y="3154925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Gnd</a:t>
            </a:r>
            <a:endParaRPr lang="en-US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6557560" y="331112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Cs0</a:t>
            </a:r>
            <a:endParaRPr lang="en-US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6588466" y="359788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Clk</a:t>
            </a:r>
            <a:endParaRPr lang="en-US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6563170" y="387206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Cs1</a:t>
            </a:r>
            <a:endParaRPr lang="en-US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6605650" y="417686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D0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6528063" y="1736040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Htr</a:t>
            </a:r>
            <a:r>
              <a:rPr lang="en-US" sz="1200" dirty="0" smtClean="0"/>
              <a:t> </a:t>
            </a:r>
            <a:r>
              <a:rPr lang="en-US" sz="1200" dirty="0" err="1" smtClean="0"/>
              <a:t>Ctl</a:t>
            </a:r>
            <a:r>
              <a:rPr lang="en-US" sz="1200" dirty="0" smtClean="0"/>
              <a:t> </a:t>
            </a:r>
            <a:r>
              <a:rPr lang="en-US" sz="1200" dirty="0" err="1" smtClean="0"/>
              <a:t>Gnd</a:t>
            </a:r>
            <a:endParaRPr lang="en-US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6514334" y="2119460"/>
            <a:ext cx="1238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Htr</a:t>
            </a:r>
            <a:r>
              <a:rPr lang="en-US" sz="1200" dirty="0" smtClean="0"/>
              <a:t> </a:t>
            </a:r>
            <a:r>
              <a:rPr lang="en-US" sz="1200" dirty="0" err="1" smtClean="0"/>
              <a:t>Ctl</a:t>
            </a:r>
            <a:r>
              <a:rPr lang="en-US" sz="1200" dirty="0" smtClean="0"/>
              <a:t> </a:t>
            </a:r>
            <a:r>
              <a:rPr lang="en-US" sz="1200" dirty="0" err="1" smtClean="0"/>
              <a:t>ZeroCross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6605650" y="2424260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Htr</a:t>
            </a:r>
            <a:r>
              <a:rPr lang="en-US" sz="1200" dirty="0" smtClean="0"/>
              <a:t> </a:t>
            </a:r>
            <a:r>
              <a:rPr lang="en-US" sz="1200" dirty="0" err="1" smtClean="0"/>
              <a:t>Ctl</a:t>
            </a:r>
            <a:r>
              <a:rPr lang="en-US" sz="1200" dirty="0" smtClean="0"/>
              <a:t> Gate</a:t>
            </a:r>
            <a:endParaRPr lang="en-US" sz="12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491720" y="1633772"/>
            <a:ext cx="788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Fan PWM</a:t>
            </a:r>
            <a:endParaRPr lang="en-US" sz="1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569201" y="1956759"/>
            <a:ext cx="74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Fan +12v</a:t>
            </a:r>
            <a:endParaRPr lang="en-US" sz="12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491720" y="2885542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Drum PWM</a:t>
            </a:r>
            <a:endParaRPr lang="en-US" sz="12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438461" y="2576661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Drum +12v</a:t>
            </a:r>
            <a:endParaRPr lang="en-US" sz="1200" dirty="0"/>
          </a:p>
        </p:txBody>
      </p:sp>
      <p:sp>
        <p:nvSpPr>
          <p:cNvPr id="2081" name="TextBox 2080"/>
          <p:cNvSpPr txBox="1"/>
          <p:nvPr/>
        </p:nvSpPr>
        <p:spPr>
          <a:xfrm>
            <a:off x="4082584" y="145120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726940" y="163396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168510" y="543939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13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814013" y="529617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25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42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47" b="20876"/>
          <a:stretch/>
        </p:blipFill>
        <p:spPr bwMode="auto">
          <a:xfrm>
            <a:off x="2286000" y="381000"/>
            <a:ext cx="4876800" cy="605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/>
          <p:cNvCxnSpPr/>
          <p:nvPr/>
        </p:nvCxnSpPr>
        <p:spPr>
          <a:xfrm flipH="1">
            <a:off x="1905000" y="762000"/>
            <a:ext cx="2514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Connector 4096"/>
          <p:cNvCxnSpPr/>
          <p:nvPr/>
        </p:nvCxnSpPr>
        <p:spPr>
          <a:xfrm>
            <a:off x="1905000" y="762000"/>
            <a:ext cx="0" cy="449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Connector 4100"/>
          <p:cNvCxnSpPr/>
          <p:nvPr/>
        </p:nvCxnSpPr>
        <p:spPr>
          <a:xfrm>
            <a:off x="1905000" y="5257800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Connector 4105"/>
          <p:cNvCxnSpPr/>
          <p:nvPr/>
        </p:nvCxnSpPr>
        <p:spPr>
          <a:xfrm>
            <a:off x="3733800" y="57912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Connector 4107"/>
          <p:cNvCxnSpPr/>
          <p:nvPr/>
        </p:nvCxnSpPr>
        <p:spPr>
          <a:xfrm flipV="1">
            <a:off x="3657600" y="5257800"/>
            <a:ext cx="0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Connector 4111"/>
          <p:cNvCxnSpPr/>
          <p:nvPr/>
        </p:nvCxnSpPr>
        <p:spPr>
          <a:xfrm flipH="1">
            <a:off x="2133600" y="990600"/>
            <a:ext cx="228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5" name="Straight Connector 4114"/>
          <p:cNvCxnSpPr/>
          <p:nvPr/>
        </p:nvCxnSpPr>
        <p:spPr>
          <a:xfrm>
            <a:off x="2133600" y="990600"/>
            <a:ext cx="0" cy="411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Connector 4118"/>
          <p:cNvCxnSpPr/>
          <p:nvPr/>
        </p:nvCxnSpPr>
        <p:spPr>
          <a:xfrm>
            <a:off x="2133600" y="5105400"/>
            <a:ext cx="17376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Connector 4122"/>
          <p:cNvCxnSpPr/>
          <p:nvPr/>
        </p:nvCxnSpPr>
        <p:spPr>
          <a:xfrm>
            <a:off x="3871245" y="5084748"/>
            <a:ext cx="14955" cy="70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676400" y="1295400"/>
            <a:ext cx="2743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676400" y="1295400"/>
            <a:ext cx="0" cy="51418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676401" y="6437210"/>
            <a:ext cx="21335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810000" y="6019800"/>
            <a:ext cx="0" cy="4174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47800" y="1524000"/>
            <a:ext cx="2973936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447800" y="1524000"/>
            <a:ext cx="0" cy="51054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1447800" y="6629400"/>
            <a:ext cx="22098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657600" y="6019800"/>
            <a:ext cx="0" cy="6096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4267200" y="5084748"/>
            <a:ext cx="0" cy="7064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724400" y="2057400"/>
            <a:ext cx="14478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172200" y="2057400"/>
            <a:ext cx="0" cy="302734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67200" y="5067656"/>
            <a:ext cx="1905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472842" y="5257800"/>
            <a:ext cx="0" cy="6096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4472842" y="5257800"/>
            <a:ext cx="185175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324600" y="1542204"/>
            <a:ext cx="0" cy="3733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4752006" y="1524000"/>
            <a:ext cx="157259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625242" y="5437974"/>
            <a:ext cx="0" cy="429426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4625242" y="5437974"/>
            <a:ext cx="1851758" cy="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477000" y="1828800"/>
            <a:ext cx="0" cy="3609174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4752006" y="1828800"/>
            <a:ext cx="1724994" cy="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800600" y="5562600"/>
            <a:ext cx="0" cy="304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4800600" y="5562600"/>
            <a:ext cx="1828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6629400" y="2514600"/>
            <a:ext cx="0" cy="3048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4732862" y="2514600"/>
            <a:ext cx="1905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4953000" y="6057900"/>
            <a:ext cx="4985" cy="28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4749157" y="6057902"/>
            <a:ext cx="2849" cy="4190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4724400" y="2286000"/>
            <a:ext cx="2133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6853015" y="2286000"/>
            <a:ext cx="1" cy="40576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57985" y="6343650"/>
            <a:ext cx="190001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732862" y="1295401"/>
            <a:ext cx="235373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7086600" y="1295402"/>
            <a:ext cx="0" cy="5181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752006" y="6477000"/>
            <a:ext cx="233459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4749158" y="1001994"/>
            <a:ext cx="24898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7239000" y="1001994"/>
            <a:ext cx="0" cy="56274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4381500" y="6629400"/>
            <a:ext cx="28575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4381500" y="6019800"/>
            <a:ext cx="0" cy="609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724400" y="2819400"/>
            <a:ext cx="2667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7391400" y="2819400"/>
            <a:ext cx="0" cy="39624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191000" y="6781800"/>
            <a:ext cx="32004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4191000" y="6019800"/>
            <a:ext cx="0" cy="7620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172075" y="3209925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Tx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6353" y="3009900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Rx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9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3841"/>
            <a:ext cx="4876800" cy="605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715000" y="5748828"/>
            <a:ext cx="0" cy="88057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62200" y="6616938"/>
            <a:ext cx="3352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62200" y="3691429"/>
            <a:ext cx="0" cy="29379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62200" y="3691428"/>
            <a:ext cx="1905000" cy="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24200" y="3462828"/>
            <a:ext cx="1176827" cy="1068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124200" y="3473510"/>
            <a:ext cx="0" cy="262890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24200" y="6075349"/>
            <a:ext cx="2387125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11325" y="5740283"/>
            <a:ext cx="0" cy="35144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81601" y="5748828"/>
            <a:ext cx="0" cy="53340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961923" y="5748831"/>
            <a:ext cx="0" cy="685798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877109" y="6282229"/>
            <a:ext cx="230449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905707" y="4224828"/>
            <a:ext cx="1" cy="205740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95600" y="4224828"/>
            <a:ext cx="140542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667000" y="6434628"/>
            <a:ext cx="2294923" cy="1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667000" y="3996229"/>
            <a:ext cx="0" cy="243840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667000" y="3996228"/>
            <a:ext cx="1634028" cy="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638800" y="3691428"/>
            <a:ext cx="0" cy="1908205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572000" y="3691428"/>
            <a:ext cx="1066800" cy="1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450080" y="3539028"/>
            <a:ext cx="0" cy="20517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572000" y="3539028"/>
            <a:ext cx="87808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251936" y="3269123"/>
            <a:ext cx="0" cy="233051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525710" y="3269123"/>
            <a:ext cx="72622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29201" y="2943225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Tx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33479" y="2743200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Rx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18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1" t="16381" r="2823" b="17478"/>
          <a:stretch/>
        </p:blipFill>
        <p:spPr bwMode="auto">
          <a:xfrm>
            <a:off x="3733800" y="2819400"/>
            <a:ext cx="3434056" cy="347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26723" r="15047" b="32753"/>
          <a:stretch/>
        </p:blipFill>
        <p:spPr bwMode="auto">
          <a:xfrm>
            <a:off x="3854153" y="615297"/>
            <a:ext cx="2644516" cy="220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979466" y="1933575"/>
            <a:ext cx="20167" cy="24468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979466" y="4380432"/>
            <a:ext cx="519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53213" y="4648200"/>
            <a:ext cx="916781" cy="142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791200" y="1905000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480667" y="1958456"/>
            <a:ext cx="0" cy="55799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80667" y="2514600"/>
            <a:ext cx="1986933" cy="184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43688" y="4811282"/>
            <a:ext cx="82391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643688" y="4953000"/>
            <a:ext cx="671512" cy="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21014" y="1958456"/>
            <a:ext cx="0" cy="40374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91200" y="2209800"/>
            <a:ext cx="18049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569994" y="2209800"/>
            <a:ext cx="26194" cy="2438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467600" y="2516447"/>
            <a:ext cx="0" cy="229483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621014" y="2362202"/>
            <a:ext cx="1694186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315200" y="2362200"/>
            <a:ext cx="0" cy="2590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924550" y="4939413"/>
            <a:ext cx="609600" cy="12786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795962" y="5094273"/>
            <a:ext cx="738188" cy="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919788" y="3111414"/>
            <a:ext cx="4762" cy="1827999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610350" y="3124200"/>
            <a:ext cx="0" cy="15240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924550" y="3124200"/>
            <a:ext cx="685800" cy="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795962" y="2971800"/>
            <a:ext cx="0" cy="2122473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6858000" y="2971800"/>
            <a:ext cx="0" cy="30480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782307" y="2971800"/>
            <a:ext cx="1075693" cy="0"/>
          </a:xfrm>
          <a:prstGeom prst="line">
            <a:avLst/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511290" y="4922946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6511290" y="5071413"/>
            <a:ext cx="45719" cy="4571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6607494" y="4929339"/>
            <a:ext cx="45719" cy="45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612730" y="4788422"/>
            <a:ext cx="45719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607494" y="463962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75809" y="435757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71959" y="3381345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err="1" smtClean="0">
                <a:solidFill>
                  <a:srgbClr val="00B050"/>
                </a:solidFill>
              </a:rPr>
              <a:t>RasPi</a:t>
            </a:r>
            <a:endParaRPr lang="en-US" sz="1000" b="1" dirty="0" smtClean="0">
              <a:solidFill>
                <a:srgbClr val="00B050"/>
              </a:solidFill>
            </a:endParaRPr>
          </a:p>
          <a:p>
            <a:pPr algn="ctr"/>
            <a:r>
              <a:rPr lang="en-US" sz="1000" b="1" dirty="0" smtClean="0">
                <a:solidFill>
                  <a:srgbClr val="00B050"/>
                </a:solidFill>
              </a:rPr>
              <a:t>Shutdown</a:t>
            </a:r>
            <a:endParaRPr lang="en-US" sz="1000" b="1" dirty="0">
              <a:solidFill>
                <a:srgbClr val="00B05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4267200" y="3200400"/>
            <a:ext cx="4762" cy="6334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4195762" y="3833812"/>
            <a:ext cx="76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314825" y="2733675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581400" y="2743200"/>
            <a:ext cx="7334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581400" y="2743200"/>
            <a:ext cx="0" cy="10906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581400" y="3833812"/>
            <a:ext cx="457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079353" y="1190625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Tx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83631" y="990600"/>
            <a:ext cx="304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Rx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8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3"/>
          <a:stretch/>
        </p:blipFill>
        <p:spPr bwMode="auto">
          <a:xfrm>
            <a:off x="7441607" y="5338152"/>
            <a:ext cx="1219200" cy="62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0" r="15198" b="4974"/>
          <a:stretch/>
        </p:blipFill>
        <p:spPr bwMode="auto">
          <a:xfrm>
            <a:off x="7517807" y="3352800"/>
            <a:ext cx="1066800" cy="8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/>
          <a:stretch/>
        </p:blipFill>
        <p:spPr bwMode="auto">
          <a:xfrm>
            <a:off x="6303592" y="831841"/>
            <a:ext cx="2209800" cy="132087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7" idx="4"/>
          </p:cNvCxnSpPr>
          <p:nvPr/>
        </p:nvCxnSpPr>
        <p:spPr>
          <a:xfrm>
            <a:off x="8383069" y="3204350"/>
            <a:ext cx="0" cy="4961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268769" y="2993312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" name="Straight Arrow Connector 11"/>
          <p:cNvCxnSpPr>
            <a:stCxn id="15" idx="0"/>
          </p:cNvCxnSpPr>
          <p:nvPr/>
        </p:nvCxnSpPr>
        <p:spPr>
          <a:xfrm flipH="1" flipV="1">
            <a:off x="8358501" y="3874910"/>
            <a:ext cx="12283" cy="5447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256484" y="4419702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031034" y="5236825"/>
            <a:ext cx="0" cy="4961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888187" y="5025787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064895" y="5848978"/>
            <a:ext cx="12283" cy="5447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956614" y="6405296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Oval 20"/>
          <p:cNvSpPr/>
          <p:nvPr/>
        </p:nvSpPr>
        <p:spPr>
          <a:xfrm>
            <a:off x="6303592" y="1281238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15502" y="1434497"/>
            <a:ext cx="393111" cy="29656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629802" y="2214785"/>
            <a:ext cx="509186" cy="18001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14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858000" y="1861066"/>
            <a:ext cx="101226" cy="3487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706542"/>
              </p:ext>
            </p:extLst>
          </p:nvPr>
        </p:nvGraphicFramePr>
        <p:xfrm>
          <a:off x="838200" y="723204"/>
          <a:ext cx="3581400" cy="561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381000"/>
                <a:gridCol w="685800"/>
                <a:gridCol w="762000"/>
                <a:gridCol w="381000"/>
                <a:gridCol w="685800"/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Connector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Pin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Wire Color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Signal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Pin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Connector</a:t>
                      </a:r>
                      <a:endParaRPr lang="en-US" sz="8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White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Fan PWM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J2</a:t>
                      </a:r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Yellow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Fan +12v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J2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Yellow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Drum + 12v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J2</a:t>
                      </a:r>
                      <a:endParaRPr lang="en-US" sz="8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Green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Drum PWM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J2</a:t>
                      </a:r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Black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Gnd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J3</a:t>
                      </a:r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Red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+5v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</a:t>
                      </a:r>
                      <a:endParaRPr lang="en-US" sz="8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Green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Drum </a:t>
                      </a:r>
                      <a:r>
                        <a:rPr lang="en-US" sz="800" dirty="0" err="1" smtClean="0"/>
                        <a:t>Pos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 </a:t>
                      </a:r>
                      <a:endParaRPr lang="en-US" sz="8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Green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Drum </a:t>
                      </a:r>
                      <a:r>
                        <a:rPr lang="en-US" sz="800" dirty="0" err="1" smtClean="0"/>
                        <a:t>Pos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 </a:t>
                      </a:r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Red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+5v</a:t>
                      </a:r>
                      <a:r>
                        <a:rPr lang="en-US" sz="800" baseline="0" dirty="0" smtClean="0"/>
                        <a:t> (</a:t>
                      </a:r>
                      <a:r>
                        <a:rPr lang="en-US" sz="800" baseline="0" dirty="0" err="1" smtClean="0"/>
                        <a:t>raspi</a:t>
                      </a:r>
                      <a:r>
                        <a:rPr lang="en-US" sz="800" baseline="0" dirty="0" smtClean="0"/>
                        <a:t>)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J4</a:t>
                      </a:r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Red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+ 5v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J4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Yellow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+ 12v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J4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Green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Htr</a:t>
                      </a:r>
                      <a:r>
                        <a:rPr lang="en-US" sz="800" dirty="0" smtClean="0"/>
                        <a:t> </a:t>
                      </a:r>
                      <a:r>
                        <a:rPr lang="en-US" sz="800" dirty="0" err="1" smtClean="0"/>
                        <a:t>Gnd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J2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Yellow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Htr</a:t>
                      </a:r>
                      <a:r>
                        <a:rPr lang="en-US" sz="800" dirty="0" smtClean="0"/>
                        <a:t> </a:t>
                      </a:r>
                      <a:r>
                        <a:rPr lang="en-US" sz="800" dirty="0" err="1" smtClean="0"/>
                        <a:t>ZeroCross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J2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White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Htr</a:t>
                      </a:r>
                      <a:r>
                        <a:rPr lang="en-US" sz="800" dirty="0" smtClean="0"/>
                        <a:t> Gate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J2 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j2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18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n/c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n/c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White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Cs0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9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 J3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Green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Clk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8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White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Cs1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Yellow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D0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J3 </a:t>
                      </a:r>
                      <a:endParaRPr lang="en-US" sz="8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Black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Gnd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J4</a:t>
                      </a:r>
                      <a:endParaRPr lang="en-US" sz="8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Black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Gnd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J4</a:t>
                      </a:r>
                      <a:endParaRPr lang="en-US" sz="8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Black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AGnd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J4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233" b="25996"/>
          <a:stretch/>
        </p:blipFill>
        <p:spPr bwMode="auto">
          <a:xfrm rot="10800000">
            <a:off x="5257800" y="3098831"/>
            <a:ext cx="1766888" cy="110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>
            <a:stCxn id="33" idx="4"/>
          </p:cNvCxnSpPr>
          <p:nvPr/>
        </p:nvCxnSpPr>
        <p:spPr>
          <a:xfrm>
            <a:off x="6262309" y="2897621"/>
            <a:ext cx="0" cy="4961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148009" y="2686583"/>
            <a:ext cx="228600" cy="211038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73003" y="167640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888187" y="402250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64642" y="586050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90095" y="402436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J4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064895" y="831841"/>
            <a:ext cx="51892" cy="38597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895076" y="633196"/>
            <a:ext cx="509186" cy="18001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13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8077179" y="1370212"/>
            <a:ext cx="281322" cy="1220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185214" y="1448351"/>
            <a:ext cx="509186" cy="18001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25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7620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Harness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3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13888</TotalTime>
  <Words>353</Words>
  <Application>Microsoft Office PowerPoint</Application>
  <PresentationFormat>On-screen Show (4:3)</PresentationFormat>
  <Paragraphs>248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grahaet</dc:creator>
  <cp:lastModifiedBy>grahaet</cp:lastModifiedBy>
  <cp:revision>44</cp:revision>
  <cp:lastPrinted>2014-09-20T23:22:26Z</cp:lastPrinted>
  <dcterms:created xsi:type="dcterms:W3CDTF">2014-09-07T19:18:09Z</dcterms:created>
  <dcterms:modified xsi:type="dcterms:W3CDTF">2014-10-26T19:07:55Z</dcterms:modified>
</cp:coreProperties>
</file>